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7EA41DE-09F8-4107-89AC-78912963634E}" type="datetimeFigureOut">
              <a:rPr lang="pt-PT" smtClean="0"/>
              <a:pPr/>
              <a:t>18-01-2012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5CE4A0-FE3B-4C2A-8D22-50B1F7B08BC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pt/imgres?imgurl=http://www.anossaescola.com/cr/AdvHTML_Upload/engarrafamento2-salvo-web_1.jpg&amp;imgrefurl=http://www.anossaescola.com/cr/tesouro_id.asp?tesouroID=611&amp;usg=__je9KsJ6sqYX3ZdyXK4RBpiwGRsA=&amp;h=400&amp;w=400&amp;sz=48&amp;hl=pt-PT&amp;start=12&amp;zoom=1&amp;tbnid=HRonvDwtNS8ypM:&amp;tbnh=124&amp;tbnw=124&amp;ei=j2oMT6vRIsKesAaD74nXBA&amp;prev=/search?q=polui%C3%A7%C3%A3o+sonora&amp;um=1&amp;hl=pt-PT&amp;sa=N&amp;gbv=1&amp;tbm=isch&amp;um=1&amp;itbs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pt/imgres?imgurl=http://3.bp.blogspot.com/_STdhdu0IjlU/TOzsM-aG_sI/AAAAAAAAAA4/rD1Z2qrWgxw/s1600/285102672_4203221326.jpg&amp;imgrefurl=http://mmmffffrrr.blogspot.com/2010/11/poluicao-luminosa.html&amp;usg=__HAFl0nQvylNm24dMS8G4D-kSNIw=&amp;h=375&amp;w=500&amp;sz=219&amp;hl=pt-PT&amp;start=1&amp;zoom=1&amp;tbnid=Wmv9cAjhZDXKzM:&amp;tbnh=98&amp;tbnw=130&amp;ei=42sMT_HKI4LH8gORipn0BQ&amp;prev=/search?q=polui%C3%A7%C3%A3o+luminosa&amp;um=1&amp;hl=pt-PT&amp;sa=X&amp;gbv=1&amp;tbm=isch&amp;um=1&amp;itbs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pt/imgres?imgurl=http://4.bp.blogspot.com/_jbmYt7JN24g/TKkqH_UOEKI/AAAAAAAAAEc/i_Ht2HRCSZ8/s1600/1268287763_79857719_1-Fotos-de--Quero-silencio-Chega-de-barulho-e-som-alto.jpg&amp;imgrefurl=http://asempremeninamulherdesagitario.blogspot.com/&amp;usg=__m5_IpJWzk4dDdNLzf5lB5igK-50=&amp;h=400&amp;w=400&amp;sz=15&amp;hl=pt-PT&amp;start=7&amp;zoom=1&amp;tbnid=5Zaps_qMLoqZIM:&amp;tbnh=124&amp;tbnw=124&amp;ei=tGwMT-vUKcnRhAf-g6yfBA&amp;prev=/search?q=diga+n%C3%A3o+a+polui%C3%A7%C3%A3o&amp;um=1&amp;hl=pt-PT&amp;sa=X&amp;gbv=1&amp;tbm=isch&amp;um=1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pt/imgres?imgurl=http://whynotsee.com/wp-content/uploads/2010/02/poluicao.gif&amp;imgrefurl=http://whynotsee.com/no-nosso-mundo-nao-existe-quase-nada-que-nao-esteja-poluido.nokitas&amp;usg=__uSz32t1pi1pEwyr7P-qf8XFcJIk=&amp;h=275&amp;w=360&amp;sz=18&amp;hl=pt-PT&amp;start=11&amp;zoom=1&amp;tbnid=913_qaF1Fku-yM:&amp;tbnh=92&amp;tbnw=121&amp;ei=K20MT9rvMMzMswazv-SmBA&amp;prev=/search?q=polui%C3%A7%C3%A3o&amp;um=1&amp;hl=pt-PT&amp;sa=N&amp;gbv=1&amp;tbm=isch&amp;um=1&amp;itb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 rot="19838812">
            <a:off x="3184559" y="2634700"/>
            <a:ext cx="3444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Atividade 1</a:t>
            </a:r>
            <a:endParaRPr lang="pt-P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1203610"/>
            <a:ext cx="600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 Black" pitchFamily="34" charset="0"/>
              </a:rPr>
              <a:t>Escola Secundária Manuel de Arriaga </a:t>
            </a:r>
            <a:endParaRPr lang="pt-PT" sz="20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44035"/>
            <a:ext cx="1008112" cy="1952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36096" y="490086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gency FB" pitchFamily="34" charset="0"/>
              </a:rPr>
              <a:t>Trabalho realizado por:</a:t>
            </a:r>
          </a:p>
          <a:p>
            <a:r>
              <a:rPr lang="pt-PT" dirty="0" smtClean="0">
                <a:latin typeface="Agency FB" pitchFamily="34" charset="0"/>
              </a:rPr>
              <a:t>Catarina Mendonça e Sofia Silva</a:t>
            </a:r>
          </a:p>
          <a:p>
            <a:r>
              <a:rPr lang="pt-PT" dirty="0" smtClean="0">
                <a:latin typeface="Agency FB" pitchFamily="34" charset="0"/>
              </a:rPr>
              <a:t>8ºF</a:t>
            </a:r>
            <a:endParaRPr lang="pt-PT" dirty="0">
              <a:latin typeface="Agency FB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039" y="3140968"/>
            <a:ext cx="2176817" cy="2557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19896045">
            <a:off x="4488164" y="3467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</a:t>
            </a:r>
            <a:r>
              <a:rPr lang="pt-PT" dirty="0" smtClean="0"/>
              <a:t>idadania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71007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1202485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Problemas ambientais: 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29507" y="3574757"/>
            <a:ext cx="121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Poluição de solo.</a:t>
            </a:r>
          </a:p>
        </p:txBody>
      </p:sp>
      <p:sp>
        <p:nvSpPr>
          <p:cNvPr id="6" name="CaixaDeTexto 5"/>
          <p:cNvSpPr txBox="1"/>
          <p:nvPr/>
        </p:nvSpPr>
        <p:spPr>
          <a:xfrm flipH="1">
            <a:off x="3347864" y="357475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Poluição da água.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40152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Poluição do ar.</a:t>
            </a:r>
            <a:endParaRPr lang="pt-P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064" y="4149080"/>
            <a:ext cx="1948872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254738" y="5661248"/>
            <a:ext cx="152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Poluição sonora.</a:t>
            </a:r>
            <a:endParaRPr lang="pt-PT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243" y="1769740"/>
            <a:ext cx="2093502" cy="18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601" y="1725361"/>
            <a:ext cx="1959471" cy="186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513" y="1700808"/>
            <a:ext cx="1864800" cy="18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9" y="4077072"/>
            <a:ext cx="1216901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788024" y="56612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Poluição luminosa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64918" y="59142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Etc…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800780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6965245" cy="1202485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Poluição do solo: 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35696" y="2564904"/>
            <a:ext cx="6196405" cy="3603812"/>
          </a:xfrm>
        </p:spPr>
        <p:txBody>
          <a:bodyPr>
            <a:normAutofit/>
          </a:bodyPr>
          <a:lstStyle/>
          <a:p>
            <a:pPr algn="just"/>
            <a:r>
              <a:rPr lang="pt-PT" sz="2000" dirty="0">
                <a:latin typeface="BatangChe" pitchFamily="49" charset="-127"/>
                <a:ea typeface="BatangChe" pitchFamily="49" charset="-127"/>
              </a:rPr>
              <a:t>A poluição do solo é causada pelos lixos que as pessoas deixam no chão da sua casa, da sua rua, do jardim da sua </a:t>
            </a:r>
            <a:r>
              <a:rPr lang="pt-PT" sz="2000" dirty="0" smtClean="0">
                <a:latin typeface="BatangChe" pitchFamily="49" charset="-127"/>
                <a:ea typeface="BatangChe" pitchFamily="49" charset="-127"/>
              </a:rPr>
              <a:t>cidade (etc.)</a:t>
            </a:r>
            <a:endParaRPr lang="pt-PT" sz="2000" dirty="0">
              <a:latin typeface="BatangChe" pitchFamily="49" charset="-127"/>
              <a:ea typeface="BatangChe" pitchFamily="49" charset="-127"/>
            </a:endParaRPr>
          </a:p>
          <a:p>
            <a:pPr algn="just"/>
            <a:endParaRPr lang="pt-PT" sz="2000" dirty="0" smtClean="0">
              <a:latin typeface="BatangChe" pitchFamily="49" charset="-127"/>
              <a:ea typeface="BatangChe" pitchFamily="49" charset="-127"/>
            </a:endParaRPr>
          </a:p>
          <a:p>
            <a:pPr marL="0" indent="0" algn="just">
              <a:buNone/>
            </a:pPr>
            <a:endParaRPr lang="pt-PT" sz="2000" dirty="0" smtClean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2000" dirty="0" smtClean="0">
                <a:latin typeface="BatangChe" pitchFamily="49" charset="-127"/>
                <a:ea typeface="BatangChe" pitchFamily="49" charset="-127"/>
              </a:rPr>
              <a:t>Para isso não nos afetar mais no futuro devemos reciclar e evitar deixar lixo no chão. </a:t>
            </a:r>
            <a:endParaRPr lang="pt-PT" sz="20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6146" name="Picture 2" descr="http://files.melhoraroambiente.webnode.com.pt/200000038-b72b3b841c/Sem%20títul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154447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48719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764704"/>
            <a:ext cx="5997257" cy="1202485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Poluição da água: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03648" y="2276872"/>
            <a:ext cx="6196405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>
                <a:latin typeface="BatangChe" pitchFamily="49" charset="-127"/>
                <a:ea typeface="BatangChe" pitchFamily="49" charset="-127"/>
              </a:rPr>
              <a:t> 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A água pode ser contaminada de muitas maneiras:</a:t>
            </a:r>
          </a:p>
          <a:p>
            <a:pPr algn="just"/>
            <a:endParaRPr lang="pt-PT" sz="1800" dirty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pela acumulação de lixos ;</a:t>
            </a:r>
          </a:p>
          <a:p>
            <a:pPr algn="just"/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pelos esgotos domésticos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;</a:t>
            </a:r>
            <a:endParaRPr lang="pt-PT" sz="1800" dirty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pelos resíduos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tóxicos;</a:t>
            </a:r>
            <a:endParaRPr lang="pt-PT" sz="1800" dirty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pelos produtos químicos que os agricultores utilizam para combater as doenças das suas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plantas, etc.</a:t>
            </a:r>
          </a:p>
          <a:p>
            <a:pPr marL="0" indent="0" algn="just">
              <a:buNone/>
            </a:pPr>
            <a:endParaRPr lang="pt-PT" dirty="0" smtClean="0">
              <a:latin typeface="BatangChe" pitchFamily="49" charset="-127"/>
              <a:ea typeface="BatangChe" pitchFamily="49" charset="-127"/>
            </a:endParaRPr>
          </a:p>
          <a:p>
            <a:pPr marL="0" indent="0" algn="just">
              <a:buNone/>
            </a:pPr>
            <a:r>
              <a:rPr lang="pt-PT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Para evitar essa situação NÃO DEITE LIXO NO MAR, LAGOS OU MESMO ESGOTOS...</a:t>
            </a:r>
            <a:endParaRPr lang="pt-PT" sz="1800" dirty="0">
              <a:latin typeface="BatangChe" pitchFamily="49" charset="-127"/>
              <a:ea typeface="BatangChe" pitchFamily="49" charset="-127"/>
            </a:endParaRPr>
          </a:p>
          <a:p>
            <a:pPr marL="0" indent="0" algn="just">
              <a:buNone/>
            </a:pPr>
            <a:endParaRPr lang="pt-PT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363837" cy="151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8367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141273" cy="1202485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Poluição do ar: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03648" y="2348880"/>
            <a:ext cx="6196405" cy="360381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PT" sz="3300" dirty="0" smtClean="0">
                <a:latin typeface="BatangChe" pitchFamily="49" charset="-127"/>
                <a:ea typeface="BatangChe" pitchFamily="49" charset="-127"/>
              </a:rPr>
              <a:t>Existem </a:t>
            </a:r>
            <a:r>
              <a:rPr lang="pt-PT" sz="3300" dirty="0">
                <a:latin typeface="BatangChe" pitchFamily="49" charset="-127"/>
                <a:ea typeface="BatangChe" pitchFamily="49" charset="-127"/>
              </a:rPr>
              <a:t>diferentes causas de contaminação do ar:</a:t>
            </a:r>
          </a:p>
          <a:p>
            <a:pPr algn="just"/>
            <a:endParaRPr lang="pt-PT" sz="3300" dirty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3300" dirty="0" smtClean="0">
                <a:latin typeface="BatangChe" pitchFamily="49" charset="-127"/>
                <a:ea typeface="BatangChe" pitchFamily="49" charset="-127"/>
              </a:rPr>
              <a:t>    O </a:t>
            </a:r>
            <a:r>
              <a:rPr lang="pt-PT" sz="3300" dirty="0">
                <a:latin typeface="BatangChe" pitchFamily="49" charset="-127"/>
                <a:ea typeface="BatangChe" pitchFamily="49" charset="-127"/>
              </a:rPr>
              <a:t>fumo que sai pelas chaminés das fábricas;</a:t>
            </a:r>
          </a:p>
          <a:p>
            <a:pPr algn="just"/>
            <a:endParaRPr lang="pt-PT" sz="3300" dirty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3300" dirty="0">
                <a:latin typeface="BatangChe" pitchFamily="49" charset="-127"/>
                <a:ea typeface="BatangChe" pitchFamily="49" charset="-127"/>
              </a:rPr>
              <a:t>    </a:t>
            </a:r>
            <a:r>
              <a:rPr lang="pt-PT" sz="3300" dirty="0" smtClean="0">
                <a:latin typeface="BatangChe" pitchFamily="49" charset="-127"/>
                <a:ea typeface="BatangChe" pitchFamily="49" charset="-127"/>
              </a:rPr>
              <a:t>O </a:t>
            </a:r>
            <a:r>
              <a:rPr lang="pt-PT" sz="3300" dirty="0">
                <a:latin typeface="BatangChe" pitchFamily="49" charset="-127"/>
                <a:ea typeface="BatangChe" pitchFamily="49" charset="-127"/>
              </a:rPr>
              <a:t>fumo que sai pelos tubos de escape dos meios de transporte;</a:t>
            </a:r>
          </a:p>
          <a:p>
            <a:pPr algn="just"/>
            <a:endParaRPr lang="pt-PT" sz="3300" dirty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3300" dirty="0">
                <a:latin typeface="BatangChe" pitchFamily="49" charset="-127"/>
                <a:ea typeface="BatangChe" pitchFamily="49" charset="-127"/>
              </a:rPr>
              <a:t> </a:t>
            </a:r>
            <a:r>
              <a:rPr lang="pt-PT" sz="3300" dirty="0" smtClean="0">
                <a:latin typeface="BatangChe" pitchFamily="49" charset="-127"/>
                <a:ea typeface="BatangChe" pitchFamily="49" charset="-127"/>
              </a:rPr>
              <a:t>  O </a:t>
            </a:r>
            <a:r>
              <a:rPr lang="pt-PT" sz="3300" dirty="0">
                <a:latin typeface="BatangChe" pitchFamily="49" charset="-127"/>
                <a:ea typeface="BatangChe" pitchFamily="49" charset="-127"/>
              </a:rPr>
              <a:t>uso, em demasia, de </a:t>
            </a:r>
            <a:r>
              <a:rPr lang="pt-PT" sz="3300" dirty="0" smtClean="0">
                <a:latin typeface="BatangChe" pitchFamily="49" charset="-127"/>
                <a:ea typeface="BatangChe" pitchFamily="49" charset="-127"/>
              </a:rPr>
              <a:t>inseticidas </a:t>
            </a:r>
            <a:r>
              <a:rPr lang="pt-PT" sz="3300" dirty="0">
                <a:latin typeface="BatangChe" pitchFamily="49" charset="-127"/>
                <a:ea typeface="BatangChe" pitchFamily="49" charset="-127"/>
              </a:rPr>
              <a:t>e outros </a:t>
            </a:r>
            <a:r>
              <a:rPr lang="pt-PT" sz="3300" dirty="0" smtClean="0">
                <a:latin typeface="BatangChe" pitchFamily="49" charset="-127"/>
                <a:ea typeface="BatangChe" pitchFamily="49" charset="-127"/>
              </a:rPr>
              <a:t>sprays;</a:t>
            </a:r>
            <a:endParaRPr lang="pt-PT" sz="3300" dirty="0">
              <a:latin typeface="BatangChe" pitchFamily="49" charset="-127"/>
              <a:ea typeface="BatangChe" pitchFamily="49" charset="-127"/>
            </a:endParaRPr>
          </a:p>
          <a:p>
            <a:pPr algn="just"/>
            <a:endParaRPr lang="pt-PT" sz="2600" dirty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3300" dirty="0">
                <a:latin typeface="BatangChe" pitchFamily="49" charset="-127"/>
                <a:ea typeface="BatangChe" pitchFamily="49" charset="-127"/>
              </a:rPr>
              <a:t>    A poluição do ar causa prejuízo às plantações e os animais também podem ficar doentes por causa </a:t>
            </a:r>
            <a:r>
              <a:rPr lang="pt-PT" sz="3300" dirty="0" smtClean="0">
                <a:latin typeface="BatangChe" pitchFamily="49" charset="-127"/>
                <a:ea typeface="BatangChe" pitchFamily="49" charset="-127"/>
              </a:rPr>
              <a:t>dela...</a:t>
            </a:r>
            <a:endParaRPr lang="pt-PT" sz="3300" dirty="0">
              <a:latin typeface="BatangChe" pitchFamily="49" charset="-127"/>
              <a:ea typeface="BatangChe" pitchFamily="49" charset="-127"/>
            </a:endParaRPr>
          </a:p>
          <a:p>
            <a:pPr marL="0" indent="0" algn="just">
              <a:buNone/>
            </a:pPr>
            <a:endParaRPr lang="pt-PT" sz="3300" dirty="0" smtClean="0">
              <a:latin typeface="BatangChe" pitchFamily="49" charset="-127"/>
              <a:ea typeface="BatangChe" pitchFamily="49" charset="-127"/>
            </a:endParaRPr>
          </a:p>
          <a:p>
            <a:pPr marL="0" indent="0" algn="just">
              <a:buNone/>
            </a:pPr>
            <a:r>
              <a:rPr lang="pt-PT" sz="3300" dirty="0" smtClean="0">
                <a:latin typeface="BatangChe" pitchFamily="49" charset="-127"/>
                <a:ea typeface="BatangChe" pitchFamily="49" charset="-127"/>
              </a:rPr>
              <a:t>Para isso não acontecer evite andar de carro, usar sprays em demasia …</a:t>
            </a:r>
          </a:p>
          <a:p>
            <a:pPr marL="0" indent="0" algn="just">
              <a:buNone/>
            </a:pPr>
            <a:endParaRPr lang="pt-PT" sz="2600" dirty="0"/>
          </a:p>
        </p:txBody>
      </p:sp>
      <p:pic>
        <p:nvPicPr>
          <p:cNvPr id="4098" name="Picture 2" descr="http://files.melhoraroambiente.webnode.com.pt/200000037-54b5257359/Sem%20títul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2016224" cy="149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1459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048672" cy="1202485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Poluição sonora: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31640" y="2636912"/>
            <a:ext cx="6196405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Vivemos rodeados de sons: </a:t>
            </a:r>
          </a:p>
          <a:p>
            <a:pPr algn="just"/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  Pessoas </a:t>
            </a:r>
            <a:r>
              <a:rPr lang="pt-PT" sz="1900" dirty="0">
                <a:latin typeface="BatangChe" pitchFamily="49" charset="-127"/>
                <a:ea typeface="BatangChe" pitchFamily="49" charset="-127"/>
              </a:rPr>
              <a:t>que </a:t>
            </a: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falam; </a:t>
            </a:r>
          </a:p>
          <a:p>
            <a:pPr algn="just"/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  Máquinas </a:t>
            </a:r>
            <a:r>
              <a:rPr lang="pt-PT" sz="1900" dirty="0">
                <a:latin typeface="BatangChe" pitchFamily="49" charset="-127"/>
                <a:ea typeface="BatangChe" pitchFamily="49" charset="-127"/>
              </a:rPr>
              <a:t>e </a:t>
            </a: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eletrodomésticos </a:t>
            </a:r>
            <a:r>
              <a:rPr lang="pt-PT" sz="1900" dirty="0">
                <a:latin typeface="BatangChe" pitchFamily="49" charset="-127"/>
                <a:ea typeface="BatangChe" pitchFamily="49" charset="-127"/>
              </a:rPr>
              <a:t>que </a:t>
            </a: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trabalham; </a:t>
            </a:r>
          </a:p>
          <a:p>
            <a:pPr algn="just"/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  A </a:t>
            </a:r>
            <a:r>
              <a:rPr lang="pt-PT" sz="1900" dirty="0">
                <a:latin typeface="BatangChe" pitchFamily="49" charset="-127"/>
                <a:ea typeface="BatangChe" pitchFamily="49" charset="-127"/>
              </a:rPr>
              <a:t>música de uma </a:t>
            </a: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discoteca; </a:t>
            </a:r>
          </a:p>
          <a:p>
            <a:pPr algn="just"/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  Automóveis </a:t>
            </a:r>
            <a:r>
              <a:rPr lang="pt-PT" sz="1900" dirty="0">
                <a:latin typeface="BatangChe" pitchFamily="49" charset="-127"/>
                <a:ea typeface="BatangChe" pitchFamily="49" charset="-127"/>
              </a:rPr>
              <a:t>que </a:t>
            </a: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passam;     </a:t>
            </a:r>
          </a:p>
          <a:p>
            <a:pPr algn="just"/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  O </a:t>
            </a:r>
            <a:r>
              <a:rPr lang="pt-PT" sz="1900" dirty="0">
                <a:latin typeface="BatangChe" pitchFamily="49" charset="-127"/>
                <a:ea typeface="BatangChe" pitchFamily="49" charset="-127"/>
              </a:rPr>
              <a:t>aumento de ruídos no ambiente que nos </a:t>
            </a: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rodeia;</a:t>
            </a:r>
            <a:endParaRPr lang="pt-PT" sz="1900" dirty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  O </a:t>
            </a:r>
            <a:r>
              <a:rPr lang="pt-PT" sz="1900" dirty="0">
                <a:latin typeface="BatangChe" pitchFamily="49" charset="-127"/>
                <a:ea typeface="BatangChe" pitchFamily="49" charset="-127"/>
              </a:rPr>
              <a:t>barulho dos aviões que passam no </a:t>
            </a: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ar, etc.</a:t>
            </a:r>
          </a:p>
          <a:p>
            <a:pPr algn="just"/>
            <a:endParaRPr lang="pt-PT" sz="1900" dirty="0">
              <a:latin typeface="BatangChe" pitchFamily="49" charset="-127"/>
              <a:ea typeface="BatangChe" pitchFamily="49" charset="-127"/>
            </a:endParaRPr>
          </a:p>
          <a:p>
            <a:pPr algn="just">
              <a:buNone/>
            </a:pP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	Para evitar essa situação não </a:t>
            </a: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devemos usar </a:t>
            </a:r>
            <a:r>
              <a:rPr lang="pt-PT" sz="1900" dirty="0" smtClean="0">
                <a:latin typeface="BatangChe" pitchFamily="49" charset="-127"/>
                <a:ea typeface="BatangChe" pitchFamily="49" charset="-127"/>
              </a:rPr>
              <a:t>muito alta a música... </a:t>
            </a:r>
            <a:endParaRPr lang="pt-PT" sz="1900" dirty="0">
              <a:latin typeface="BatangChe" pitchFamily="49" charset="-127"/>
              <a:ea typeface="BatangChe" pitchFamily="49" charset="-127"/>
            </a:endParaRPr>
          </a:p>
          <a:p>
            <a:pPr algn="just"/>
            <a:endParaRPr lang="pt-PT" dirty="0"/>
          </a:p>
        </p:txBody>
      </p:sp>
      <p:pic>
        <p:nvPicPr>
          <p:cNvPr id="3074" name="Picture 2" descr="http://t3.gstatic.com/images?q=tbn:ANd9GcQ6lHL-lY_VXgwkqHAmsvpPC51ZaK6yH0eXg5aqo8I3tEMKeSH3alQouK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620688"/>
            <a:ext cx="172819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23535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6965245" cy="1202485"/>
          </a:xfrm>
        </p:spPr>
        <p:txBody>
          <a:bodyPr>
            <a:normAutofit/>
          </a:bodyPr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Poluição luminosa: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31640" y="2132856"/>
            <a:ext cx="6984776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A poluição luminosa é provocada pelo desperdício de luz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nocturna:</a:t>
            </a:r>
            <a:endParaRPr lang="pt-PT" sz="1800" dirty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PT" sz="1800" dirty="0">
                <a:latin typeface="BatangChe" pitchFamily="49" charset="-127"/>
                <a:ea typeface="BatangChe" pitchFamily="49" charset="-127"/>
              </a:rPr>
              <a:t>    Em locais com muita luz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noturna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, o céu fica coberto por uma enorme bolha luminosa, que nos impede de ver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claramente 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as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estrelas;</a:t>
            </a:r>
          </a:p>
          <a:p>
            <a:pPr algn="just"/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Há 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pessoas, que nas cidades, têm dificuldade em dormir porque uma grande quantidade de luz da rua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lhes </a:t>
            </a:r>
            <a:r>
              <a:rPr lang="pt-PT" sz="1800" dirty="0">
                <a:latin typeface="BatangChe" pitchFamily="49" charset="-127"/>
                <a:ea typeface="BatangChe" pitchFamily="49" charset="-127"/>
              </a:rPr>
              <a:t>entra pela janela do quarto e se torna incomodativa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.</a:t>
            </a:r>
          </a:p>
          <a:p>
            <a:pPr algn="just">
              <a:buNone/>
            </a:pPr>
            <a:endParaRPr lang="pt-PT" sz="1800" dirty="0">
              <a:latin typeface="BatangChe" pitchFamily="49" charset="-127"/>
              <a:ea typeface="BatangChe" pitchFamily="49" charset="-127"/>
            </a:endParaRPr>
          </a:p>
          <a:p>
            <a:pPr algn="just">
              <a:buNone/>
            </a:pPr>
            <a:r>
              <a:rPr lang="pt-PT" sz="1800" smtClean="0">
                <a:latin typeface="BatangChe" pitchFamily="49" charset="-127"/>
                <a:ea typeface="BatangChe" pitchFamily="49" charset="-127"/>
              </a:rPr>
              <a:t>  Para </a:t>
            </a:r>
            <a:r>
              <a:rPr lang="pt-PT" sz="1800" dirty="0" smtClean="0">
                <a:latin typeface="BatangChe" pitchFamily="49" charset="-127"/>
                <a:ea typeface="BatangChe" pitchFamily="49" charset="-127"/>
              </a:rPr>
              <a:t>o evitar as camaras municipais deviam colocar menos candeeiros nas ruas ou então terem menos tempo os candeeiros a iluminar assim gastavam menos eletricidade e não faria tão mal as pessoas e ao ambiente... </a:t>
            </a:r>
            <a:endParaRPr lang="pt-PT" sz="1800" dirty="0"/>
          </a:p>
          <a:p>
            <a:pPr algn="just"/>
            <a:endParaRPr lang="pt-PT" sz="1800" dirty="0"/>
          </a:p>
          <a:p>
            <a:pPr algn="just"/>
            <a:endParaRPr lang="pt-PT" sz="1800" dirty="0"/>
          </a:p>
        </p:txBody>
      </p:sp>
      <p:pic>
        <p:nvPicPr>
          <p:cNvPr id="2050" name="Picture 2" descr="http://t1.gstatic.com/images?q=tbn:ANd9GcT8lggyFBjt_CfOl2VRx_LcxRD6f92zqzqmCK9VVuRqtL-gJMQZDVWvAT-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910417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477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 rot="20589499">
            <a:off x="2839757" y="2635639"/>
            <a:ext cx="30682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Fim!</a:t>
            </a:r>
            <a:endParaRPr lang="pt-PT" sz="1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t1.gstatic.com/images?q=tbn:ANd9GcQg4mRyXO0rZ099FuN_WLbKdaqIO16aHv1oMDtMKUZQgKam_M96x36Vv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7"/>
            <a:ext cx="1800200" cy="1800201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eAiUHx0Nv84x54FM3AmXj3ne14Aqe50txK2KTDLUrt-AUYRSD-Xn6vZ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149080"/>
            <a:ext cx="2505023" cy="1904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950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Personalizado 6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208</TotalTime>
  <Words>404</Words>
  <Application>Microsoft Office PowerPoint</Application>
  <PresentationFormat>Apresentação no Ecrã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Alfinete</vt:lpstr>
      <vt:lpstr>Diapositivo 1</vt:lpstr>
      <vt:lpstr>Problemas ambientais: </vt:lpstr>
      <vt:lpstr>Poluição do solo: </vt:lpstr>
      <vt:lpstr>Poluição da água:</vt:lpstr>
      <vt:lpstr>Poluição do ar:</vt:lpstr>
      <vt:lpstr>Poluição sonora:</vt:lpstr>
      <vt:lpstr>Poluição luminosa: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Sofia</cp:lastModifiedBy>
  <cp:revision>17</cp:revision>
  <dcterms:created xsi:type="dcterms:W3CDTF">2012-01-05T10:43:39Z</dcterms:created>
  <dcterms:modified xsi:type="dcterms:W3CDTF">2012-01-18T20:56:11Z</dcterms:modified>
</cp:coreProperties>
</file>